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692" r:id="rId1"/>
    <p:sldMasterId id="2147483689" r:id="rId2"/>
  </p:sldMasterIdLst>
  <p:sldSz cx="12192000" cy="6858000"/>
  <p:notesSz cx="6858000" cy="9144000"/>
  <p:embeddedFontLst>
    <p:embeddedFont>
      <p:font typeface="Adobe Garamond Pro" panose="02020502060506020403" pitchFamily="18" charset="0"/>
      <p:regular r:id="rId3"/>
      <p:bold r:id="rId4"/>
      <p:italic r:id="rId5"/>
      <p:boldItalic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Georgia" panose="02040502050405020303" pitchFamily="18" charset="0"/>
      <p:regular r:id="rId13"/>
      <p:bold r:id="rId14"/>
      <p:italic r:id="rId15"/>
      <p:boldItalic r:id="rId16"/>
    </p:embeddedFont>
    <p:embeddedFont>
      <p:font typeface="Interstate" pitchFamily="50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2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font" Target="fonts/font16.fntdata"/><Relationship Id="rId3" Type="http://schemas.openxmlformats.org/officeDocument/2006/relationships/font" Target="fonts/font1.fntdata"/><Relationship Id="rId21" Type="http://schemas.openxmlformats.org/officeDocument/2006/relationships/presProps" Target="presProps.xml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4.fntdata"/><Relationship Id="rId20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24" Type="http://schemas.openxmlformats.org/officeDocument/2006/relationships/tableStyles" Target="tableStyles.xml"/><Relationship Id="rId5" Type="http://schemas.openxmlformats.org/officeDocument/2006/relationships/font" Target="fonts/font3.fntdata"/><Relationship Id="rId15" Type="http://schemas.openxmlformats.org/officeDocument/2006/relationships/font" Target="fonts/font13.fntdata"/><Relationship Id="rId23" Type="http://schemas.openxmlformats.org/officeDocument/2006/relationships/theme" Target="theme/theme1.xml"/><Relationship Id="rId10" Type="http://schemas.openxmlformats.org/officeDocument/2006/relationships/font" Target="fonts/font8.fntdata"/><Relationship Id="rId19" Type="http://schemas.openxmlformats.org/officeDocument/2006/relationships/font" Target="fonts/font17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font" Target="fonts/font12.fntdata"/><Relationship Id="rId22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94C78-BE07-491F-A032-2A37CC349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703" y="1600200"/>
            <a:ext cx="11430000" cy="36576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1000"/>
              </a:spcBef>
              <a:defRPr sz="4800">
                <a:latin typeface="Georgia" panose="02040502050405020303" pitchFamily="18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8FFB37BD-3639-4AC8-A3FD-18173EA47D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432" y="267729"/>
            <a:ext cx="6322541" cy="63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605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ud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94C78-BE07-491F-A032-2A37CC34981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25499" y="2078172"/>
            <a:ext cx="6858000" cy="7638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l">
              <a:defRPr sz="4000"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Name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8EE6FA-B4F6-4123-A270-0B343218A1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5499" y="3092760"/>
            <a:ext cx="6858000" cy="27432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Achievements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D924A935-DD47-42C1-B9D0-48338B7054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8501" y="907636"/>
            <a:ext cx="3782045" cy="5042727"/>
          </a:xfrm>
          <a:prstGeom prst="rect">
            <a:avLst/>
          </a:prstGeom>
          <a:ln w="76200">
            <a:solidFill>
              <a:schemeClr val="tx1"/>
            </a:solidFill>
          </a:ln>
        </p:spPr>
        <p:txBody>
          <a:bodyPr/>
          <a:lstStyle/>
          <a:p>
            <a:endParaRPr lang="en-US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A56CA618-453B-4828-8B66-B6F7D697BB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485" y="267729"/>
            <a:ext cx="6322541" cy="63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878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ud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94C78-BE07-491F-A032-2A37CC34981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25499" y="2078172"/>
            <a:ext cx="6858000" cy="7638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l">
              <a:defRPr sz="4000"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Name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8EE6FA-B4F6-4123-A270-0B343218A1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5499" y="3092760"/>
            <a:ext cx="6858000" cy="27432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Achievements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D924A935-DD47-42C1-B9D0-48338B7054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8501" y="907636"/>
            <a:ext cx="3782045" cy="5042727"/>
          </a:xfrm>
          <a:prstGeom prst="rect">
            <a:avLst/>
          </a:prstGeom>
          <a:ln w="76200">
            <a:solidFill>
              <a:schemeClr val="tx1"/>
            </a:solidFill>
          </a:ln>
        </p:spPr>
        <p:txBody>
          <a:bodyPr/>
          <a:lstStyle/>
          <a:p>
            <a:endParaRPr lang="en-US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A56CA618-453B-4828-8B66-B6F7D697BB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485" y="267729"/>
            <a:ext cx="6322541" cy="63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0428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94C78-BE07-491F-A032-2A37CC349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703" y="154172"/>
            <a:ext cx="11430000" cy="70706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1000"/>
              </a:spcBef>
              <a:defRPr sz="4800">
                <a:latin typeface="Georgia" panose="02040502050405020303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233F08-FB1F-4823-838C-379F222072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3358" y="1031358"/>
            <a:ext cx="8605284" cy="567247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8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90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er Third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AD96095-3271-491F-8AF9-7749C776EC2D}"/>
              </a:ext>
            </a:extLst>
          </p:cNvPr>
          <p:cNvSpPr/>
          <p:nvPr userDrawn="1"/>
        </p:nvSpPr>
        <p:spPr>
          <a:xfrm>
            <a:off x="0" y="5690796"/>
            <a:ext cx="12192000" cy="1167204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C9C291-8D40-41D6-B840-3FCF130E52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9166" y="5772727"/>
            <a:ext cx="9133668" cy="1015922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Diploma Name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1002EAF-5B8D-4CD7-940C-B9080CA8ED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746" y="5772727"/>
            <a:ext cx="1003342" cy="100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174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er Third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D196A-D955-4E96-AB97-00ED8AB77BE6}"/>
              </a:ext>
            </a:extLst>
          </p:cNvPr>
          <p:cNvSpPr/>
          <p:nvPr userDrawn="1"/>
        </p:nvSpPr>
        <p:spPr>
          <a:xfrm>
            <a:off x="0" y="5271247"/>
            <a:ext cx="12192000" cy="158675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C9C291-8D40-41D6-B840-3FCF130E52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9166" y="5485074"/>
            <a:ext cx="9133668" cy="1228764"/>
          </a:xfrm>
          <a:prstGeom prst="rect">
            <a:avLst/>
          </a:prstGeom>
        </p:spPr>
        <p:txBody>
          <a:bodyPr anchor="ctr"/>
          <a:lstStyle>
            <a:lvl1pPr algn="ctr">
              <a:defRPr sz="5400"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Diploma Name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F6FD58ED-7DE1-4D04-B427-93E9BB0827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1517" y="5448723"/>
            <a:ext cx="1231800" cy="12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10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F91CBD-F8B1-4B0C-A97E-A24AB34A7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120F0-DF54-454D-BF7B-324126559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209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07365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3" r:id="rId1"/>
    <p:sldLayoutId id="2147483695" r:id="rId2"/>
    <p:sldLayoutId id="2147483696" r:id="rId3"/>
    <p:sldLayoutId id="214748369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9400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nterstate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Adobe Garamond Pro" panose="02020502060506020403" pitchFamily="18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Adobe Garamond Pro" panose="02020502060506020403" pitchFamily="18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Adobe Garamond Pro" panose="02020502060506020403" pitchFamily="18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dobe Garamond Pro" panose="02020502060506020403" pitchFamily="18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dobe Garamond Pro" panose="020205020605060204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Full Screen Slides">
  <a:themeElements>
    <a:clrScheme name="Custom 12">
      <a:dk1>
        <a:sysClr val="windowText" lastClr="000000"/>
      </a:dk1>
      <a:lt1>
        <a:sysClr val="window" lastClr="FFFFFF"/>
      </a:lt1>
      <a:dk2>
        <a:srgbClr val="004FA2"/>
      </a:dk2>
      <a:lt2>
        <a:srgbClr val="FFFFFF"/>
      </a:lt2>
      <a:accent1>
        <a:srgbClr val="ED193A"/>
      </a:accent1>
      <a:accent2>
        <a:srgbClr val="F4C74B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ower Thirds">
  <a:themeElements>
    <a:clrScheme name="Custom 12">
      <a:dk1>
        <a:sysClr val="windowText" lastClr="000000"/>
      </a:dk1>
      <a:lt1>
        <a:sysClr val="window" lastClr="FFFFFF"/>
      </a:lt1>
      <a:dk2>
        <a:srgbClr val="004FA2"/>
      </a:dk2>
      <a:lt2>
        <a:srgbClr val="FFFFFF"/>
      </a:lt2>
      <a:accent1>
        <a:srgbClr val="ED193A"/>
      </a:accent1>
      <a:accent2>
        <a:srgbClr val="F4C74B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0</vt:i4>
      </vt:variant>
    </vt:vector>
  </HeadingPairs>
  <TitlesOfParts>
    <vt:vector size="8" baseType="lpstr">
      <vt:lpstr>Adobe Garamond Pro</vt:lpstr>
      <vt:lpstr>Georgia</vt:lpstr>
      <vt:lpstr>Interstate</vt:lpstr>
      <vt:lpstr>Calibri Light</vt:lpstr>
      <vt:lpstr>Arial</vt:lpstr>
      <vt:lpstr>Calibri</vt:lpstr>
      <vt:lpstr>Full Screen Slides</vt:lpstr>
      <vt:lpstr>Lower Thirds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2020-11-13T15:26:21Z</dcterms:created>
  <dcterms:modified xsi:type="dcterms:W3CDTF">2021-04-24T04:40:58Z</dcterms:modified>
</cp:coreProperties>
</file>

<file path=docProps/thumbnail.jpeg>
</file>